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B32CE-D6D4-46D7-9A69-01486964C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42E52B-CADD-42BD-AB92-3E7D24DCD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F7DE68-DE81-4457-975E-C7026D7D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ECFEEB-C12E-4370-A5AD-B9112E18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5A834A-423F-40B4-8ADB-B85A6CC4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69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26542-C0A6-4D75-A019-44A6FBAB0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94BDA5-251A-4DD4-AD84-3E9AF9D14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B50E40-2D9E-49EC-B3C9-6E9F7294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A86C5E-5215-4D4C-8A27-F1FD47D6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DE6E61-75C8-4369-9EF1-B2292B75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19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8C65F9-045F-4FC3-9993-EC1798F37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FCFD9B-AB3D-408D-AB6C-63C7B7977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66A71-C54F-4089-BBBC-A66A20B30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8FF861-9DB6-4BDD-8291-90C54438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201F45-7921-4B84-87E6-4D5B5F91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6A809-A080-4275-807E-FCDE2D9D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EA331A-B0FB-4702-AA59-3625F1829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60EE1E-03F0-4586-AF9F-4105CBF2F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342E9A-E7D1-4BEA-98EF-7B5710AE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AD3ED7-A0BB-427D-8CB4-C74129B8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65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A71A0-4F12-4795-87E3-595DB3CF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61CAF0-5E3D-4D93-85B8-F527C33FF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AACA8B-F582-4EFC-BE88-30A216F30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2628CF-B1D8-432F-9FA6-39FC86CA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7D8129-9E0E-4528-A5A7-7F03CBD5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89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0FD19-AEA5-495B-8279-DBDA3E800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50348-C97A-46CA-872A-4FDAE5E8C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E51FCB-3865-41CC-A27A-1D7769AE6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B1B2B0-A1E8-4A9D-8D0A-D9A77E82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EC5D60-58B1-469B-819C-6BC55792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15A325-B76E-4D0F-8C70-3EAF3773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00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7124E-DEA7-48D3-A4A1-DC25CA53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B77B2A-A2F6-450B-B76D-7A40E08E0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A883C9-C9C3-4EC2-841E-19D6DAAC3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A97A30-102B-4DE1-B9BF-9BE4012D6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DE611A-0F9F-4726-BB0E-1194AD97A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7178339-3A7E-4456-AC53-D1B915F5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C2AECE0-F3D6-444F-B250-B8E90CF9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BB3047-6240-4153-AE77-CED10766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29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11106-BDE8-45B7-9D2E-7F4245CC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9A3193-F7F3-4260-8627-F515B98C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F710C4-F299-43E2-93B8-114A99AF9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3E5864-A9B9-491E-823C-27873DAD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0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3F0FB11-E566-4E84-9982-35C6E6DA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C618D3F-534F-4925-A1E8-CCCDF917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C46F9D-ADCB-445F-AAD0-4CABEEF0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8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BC7C3-3EE2-4806-83C9-C4BD407F3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6C979-0AE8-467D-9028-E203A2FB3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3B0BF-7EE8-449A-ACE7-DF4C4D92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CC59B4-9711-4A4D-87F3-8127AE1EA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AC382D-03D5-4538-9F7E-7215E1D6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9F155A-C4D1-4444-AA7A-001F51A0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4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19968A-1C6B-4F85-B079-22FC16C9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77B55C8-86D7-47FD-AE8A-788E4CFE97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9EA94C-7573-413B-9B34-595E771DC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755354-CC1E-41F7-ACA2-C064F8CB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F4406D-270F-413C-9E81-34EF777B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6CC00A-FB45-4D27-8084-4090BD2D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5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B5FCE-31BC-43E0-8119-4946FFA0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3961D-05D1-4A64-832B-736E5D641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0E50B-C215-4709-AC75-32AF27DA4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03DFB-48C4-46E0-9417-E5710CC56C02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9C891A-1B59-41A8-86A3-A662B33E9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37A176-3BE3-4A16-8463-9DB4FAC45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E7A7A-4868-447B-A792-B08CCDD88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9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9AEED5C-7A97-4B7F-BBEF-3EC00984D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34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Рамильевна</dc:creator>
  <cp:lastModifiedBy>Надежда Рамильевна</cp:lastModifiedBy>
  <cp:revision>37</cp:revision>
  <dcterms:created xsi:type="dcterms:W3CDTF">2021-02-05T09:30:41Z</dcterms:created>
  <dcterms:modified xsi:type="dcterms:W3CDTF">2021-09-30T11:35:41Z</dcterms:modified>
</cp:coreProperties>
</file>